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43" r:id="rId21"/>
    <p:sldId id="1015" r:id="rId22"/>
    <p:sldId id="1002" r:id="rId23"/>
    <p:sldId id="1063"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76" r:id="rId55"/>
    <p:sldId id="1088" r:id="rId56"/>
    <p:sldId id="1089" r:id="rId57"/>
    <p:sldId id="1091" r:id="rId58"/>
    <p:sldId id="1075" r:id="rId59"/>
    <p:sldId id="1149" r:id="rId60"/>
    <p:sldId id="843" r:id="rId6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43"/>
            <p14:sldId id="1015"/>
            <p14:sldId id="1002"/>
            <p14:sldId id="1063"/>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084"/>
            <p14:sldId id="1076"/>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9609" autoAdjust="0"/>
  </p:normalViewPr>
  <p:slideViewPr>
    <p:cSldViewPr>
      <p:cViewPr varScale="1">
        <p:scale>
          <a:sx n="103" d="100"/>
          <a:sy n="103" d="100"/>
        </p:scale>
        <p:origin x="1452" y="114"/>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192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7.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4.emf"/><Relationship Id="rId18" Type="http://schemas.openxmlformats.org/officeDocument/2006/relationships/image" Target="../media/image59.emf"/><Relationship Id="rId3" Type="http://schemas.openxmlformats.org/officeDocument/2006/relationships/image" Target="../media/image200.png"/><Relationship Id="rId21" Type="http://schemas.openxmlformats.org/officeDocument/2006/relationships/image" Target="../media/image62.emf"/><Relationship Id="rId7" Type="http://schemas.openxmlformats.org/officeDocument/2006/relationships/image" Target="../media/image250.png"/><Relationship Id="rId12" Type="http://schemas.openxmlformats.org/officeDocument/2006/relationships/image" Target="../media/image53.emf"/><Relationship Id="rId17" Type="http://schemas.openxmlformats.org/officeDocument/2006/relationships/image" Target="../media/image58.emf"/><Relationship Id="rId2" Type="http://schemas.openxmlformats.org/officeDocument/2006/relationships/notesSlide" Target="../notesSlides/notesSlide15.xml"/><Relationship Id="rId16" Type="http://schemas.openxmlformats.org/officeDocument/2006/relationships/image" Target="../media/image57.emf"/><Relationship Id="rId20"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2.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6.emf"/><Relationship Id="rId23" Type="http://schemas.openxmlformats.org/officeDocument/2006/relationships/image" Target="../media/image51.png"/><Relationship Id="rId10" Type="http://schemas.openxmlformats.org/officeDocument/2006/relationships/image" Target="../media/image51.emf"/><Relationship Id="rId19" Type="http://schemas.openxmlformats.org/officeDocument/2006/relationships/image" Target="../media/image60.emf"/><Relationship Id="rId4" Type="http://schemas.openxmlformats.org/officeDocument/2006/relationships/image" Target="../media/image210.png"/><Relationship Id="rId9" Type="http://schemas.openxmlformats.org/officeDocument/2006/relationships/image" Target="../media/image50.emf"/><Relationship Id="rId14" Type="http://schemas.openxmlformats.org/officeDocument/2006/relationships/image" Target="../media/image55.emf"/><Relationship Id="rId22" Type="http://schemas.openxmlformats.org/officeDocument/2006/relationships/image" Target="../media/image63.emf"/></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11.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71.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10.png"/><Relationship Id="rId4" Type="http://schemas.openxmlformats.org/officeDocument/2006/relationships/image" Target="../media/image1000.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err="1"/>
              <a:t>Simplfied</a:t>
            </a:r>
            <a:r>
              <a:rPr lang="en-US" sz="3600" dirty="0"/>
              <a:t> Bellman Equations for Deterministic Env</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92500" lnSpcReduction="1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2"/>
                <a:stretch>
                  <a:fillRect l="-1481"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385612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390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t>-10</a:t>
            </a:r>
            <a:endParaRPr lang="en-SE" sz="1600" dirty="0"/>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t>-10</a:t>
            </a:r>
            <a:endParaRPr lang="en-SE" sz="1600" dirty="0"/>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2453"/>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3740120"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425920"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419600"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3688" b="-56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=−7</m:t>
                    </m:r>
                  </m:oMath>
                </a14:m>
                <a:endParaRPr lang="en-US" dirty="0">
                  <a:latin typeface="Arial" panose="020B0604020202020204" pitchFamily="34" charset="0"/>
                  <a:cs typeface="Arial" panose="020B0604020202020204" pitchFamily="34" charset="0"/>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t>-10</a:t>
            </a:r>
            <a:endParaRPr lang="en-SE" sz="1600" dirty="0"/>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t>-10</a:t>
            </a:r>
            <a:endParaRPr lang="en-SE" sz="1600" dirty="0"/>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657600"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342424"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349236" y="1607418"/>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5.5</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m:t>
                    </m:r>
                    <m:r>
                      <a:rPr lang="en-US" b="0" i="1" smtClean="0">
                        <a:solidFill>
                          <a:srgbClr val="C00000"/>
                        </a:solidFill>
                        <a:latin typeface="Cambria Math" panose="02040503050406030204" pitchFamily="18" charset="0"/>
                        <a:ea typeface="ＭＳ Ｐゴシック" pitchFamily="34" charset="-128"/>
                      </a:rPr>
                      <m:t>5.5</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1116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699428"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3730984"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416784"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410464"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139" t="-1036"/>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18" name="TextBox 17">
            <a:extLst>
              <a:ext uri="{FF2B5EF4-FFF2-40B4-BE49-F238E27FC236}">
                <a16:creationId xmlns:a16="http://schemas.microsoft.com/office/drawing/2014/main" id="{DC6C2E0E-008A-420D-9552-E626B219014F}"/>
              </a:ext>
            </a:extLst>
          </p:cNvPr>
          <p:cNvSpPr txBox="1"/>
          <p:nvPr/>
        </p:nvSpPr>
        <p:spPr>
          <a:xfrm>
            <a:off x="4094936" y="1607126"/>
            <a:ext cx="298480" cy="338554"/>
          </a:xfrm>
          <a:prstGeom prst="rect">
            <a:avLst/>
          </a:prstGeom>
          <a:noFill/>
        </p:spPr>
        <p:txBody>
          <a:bodyPr wrap="none" rtlCol="0">
            <a:spAutoFit/>
          </a:bodyPr>
          <a:lstStyle/>
          <a:p>
            <a:r>
              <a:rPr lang="en-US" sz="1600" dirty="0"/>
              <a:t>8</a:t>
            </a:r>
            <a:endParaRPr lang="en-SE" sz="1600" dirty="0"/>
          </a:p>
        </p:txBody>
      </p:sp>
      <p:sp>
        <p:nvSpPr>
          <p:cNvPr id="19" name="TextBox 18">
            <a:extLst>
              <a:ext uri="{FF2B5EF4-FFF2-40B4-BE49-F238E27FC236}">
                <a16:creationId xmlns:a16="http://schemas.microsoft.com/office/drawing/2014/main" id="{A893B4E1-E471-4FAC-957F-A7A9770177B2}"/>
              </a:ext>
            </a:extLst>
          </p:cNvPr>
          <p:cNvSpPr txBox="1"/>
          <p:nvPr/>
        </p:nvSpPr>
        <p:spPr>
          <a:xfrm>
            <a:off x="4780736" y="2244088"/>
            <a:ext cx="298480" cy="338554"/>
          </a:xfrm>
          <a:prstGeom prst="rect">
            <a:avLst/>
          </a:prstGeom>
          <a:noFill/>
        </p:spPr>
        <p:txBody>
          <a:bodyPr wrap="none" rtlCol="0">
            <a:spAutoFit/>
          </a:bodyPr>
          <a:lstStyle/>
          <a:p>
            <a:r>
              <a:rPr lang="en-US" sz="1600" dirty="0"/>
              <a:t>8</a:t>
            </a:r>
            <a:endParaRPr lang="en-SE" sz="1600" dirty="0"/>
          </a:p>
        </p:txBody>
      </p:sp>
      <p:sp>
        <p:nvSpPr>
          <p:cNvPr id="26" name="TextBox 25">
            <a:extLst>
              <a:ext uri="{FF2B5EF4-FFF2-40B4-BE49-F238E27FC236}">
                <a16:creationId xmlns:a16="http://schemas.microsoft.com/office/drawing/2014/main" id="{3D473A58-2BC3-43E0-B15B-6C3909DD05C4}"/>
              </a:ext>
            </a:extLst>
          </p:cNvPr>
          <p:cNvSpPr txBox="1"/>
          <p:nvPr/>
        </p:nvSpPr>
        <p:spPr>
          <a:xfrm>
            <a:off x="4774416"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3672532"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357356"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422760" y="1528429"/>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3601909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m:t>
                            </m:r>
                            <m:r>
                              <a:rPr lang="en-US" b="0" i="1" smtClean="0">
                                <a:latin typeface="Cambria Math" panose="02040503050406030204" pitchFamily="18" charset="0"/>
                                <a:ea typeface="ＭＳ Ｐゴシック" pitchFamily="34" charset="-128"/>
                              </a:rPr>
                              <m:t>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 3.0</m:t>
                            </m:r>
                            <m:r>
                              <a:rPr lang="en-US" b="0" i="1" smtClean="0">
                                <a:latin typeface="Cambria Math" panose="02040503050406030204" pitchFamily="18" charset="0"/>
                                <a:ea typeface="ＭＳ Ｐゴシック" pitchFamily="34" charset="-128"/>
                              </a:rPr>
                              <m:t>6</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m:t>
                    </m:r>
                    <m:r>
                      <a:rPr lang="en-US" b="0" i="1" smtClean="0">
                        <a:latin typeface="Cambria Math" panose="02040503050406030204" pitchFamily="18" charset="0"/>
                        <a:ea typeface="ＭＳ Ｐゴシック" pitchFamily="34" charset="-128"/>
                      </a:rPr>
                      <m:t>6</m:t>
                    </m:r>
                  </m:oMath>
                </a14:m>
                <a:endParaRPr lang="en-US" i="1" dirty="0">
                  <a:latin typeface="Cambria Math" panose="02040503050406030204" pitchFamily="18" charset="0"/>
                  <a:ea typeface="ＭＳ Ｐゴシック" pitchFamily="34" charset="-128"/>
                </a:endParaRPr>
              </a:p>
              <a:p>
                <a:r>
                  <a:rPr lang="en-US" dirty="0"/>
                  <a:t>After 2</a:t>
                </a:r>
                <a:r>
                  <a:rPr lang="en-US" baseline="30000" dirty="0"/>
                  <a:t>nd</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4.86</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4.86</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625968"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277894"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287684" y="1540849"/>
            <a:ext cx="583814" cy="338554"/>
          </a:xfrm>
          <a:prstGeom prst="rect">
            <a:avLst/>
          </a:prstGeom>
          <a:noFill/>
        </p:spPr>
        <p:txBody>
          <a:bodyPr wrap="none" rtlCol="0">
            <a:spAutoFit/>
          </a:bodyPr>
          <a:lstStyle/>
          <a:p>
            <a:r>
              <a:rPr lang="en-US" sz="1600" dirty="0"/>
              <a:t>6.38</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625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3"/>
                <a:stretch>
                  <a:fillRect l="-63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59</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3631</TotalTime>
  <Words>10004</Words>
  <Application>Microsoft Office PowerPoint</Application>
  <PresentationFormat>On-screen Show (4:3)</PresentationFormat>
  <Paragraphs>1184</Paragraphs>
  <Slides>60</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Backup Diagrams</vt:lpstr>
      <vt:lpstr>v(s) vs. q(s,a)</vt:lpstr>
      <vt:lpstr>Policy Evaluation</vt:lpstr>
      <vt:lpstr>Simplfied Bellman Equations for Deterministic Env</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MiniGW Example</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201</cp:revision>
  <dcterms:created xsi:type="dcterms:W3CDTF">2020-05-13T19:01:03Z</dcterms:created>
  <dcterms:modified xsi:type="dcterms:W3CDTF">2021-05-19T11:49:25Z</dcterms:modified>
</cp:coreProperties>
</file>